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guet Script" panose="00000500000000000000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Impact" panose="020B0806030902050204" pitchFamily="34" charset="0"/>
      <p:regular r:id="rId20"/>
    </p:embeddedFont>
    <p:embeddedFont>
      <p:font typeface="Kunstler Script" panose="030304020206070D0D06" pitchFamily="66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1467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2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4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4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34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9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6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0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4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2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png"/><Relationship Id="rId3" Type="http://schemas.openxmlformats.org/officeDocument/2006/relationships/video" Target="../media/media1.mp4"/><Relationship Id="rId7" Type="http://schemas.openxmlformats.org/officeDocument/2006/relationships/image" Target="../media/image3.sv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microsoft.com/office/2007/relationships/media" Target="../media/media1.mp4"/><Relationship Id="rId16" Type="http://schemas.openxmlformats.org/officeDocument/2006/relationships/image" Target="../media/image16.jpeg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11.jpe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11" Type="http://schemas.openxmlformats.org/officeDocument/2006/relationships/image" Target="../media/image24.jpeg"/><Relationship Id="rId5" Type="http://schemas.openxmlformats.org/officeDocument/2006/relationships/image" Target="../media/image2.png"/><Relationship Id="rId10" Type="http://schemas.openxmlformats.org/officeDocument/2006/relationships/image" Target="../media/image2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video" Target="../media/media3.mp4"/><Relationship Id="rId7" Type="http://schemas.openxmlformats.org/officeDocument/2006/relationships/image" Target="../media/image3.svg"/><Relationship Id="rId12" Type="http://schemas.openxmlformats.org/officeDocument/2006/relationships/image" Target="../media/image29.jp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d-id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br.freepik.com/" TargetMode="Externa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335524" y="946404"/>
            <a:ext cx="7853362" cy="7843838"/>
          </a:xfrm>
          <a:custGeom>
            <a:avLst/>
            <a:gdLst/>
            <a:ahLst/>
            <a:cxnLst/>
            <a:rect l="l" t="t" r="r" b="b"/>
            <a:pathLst>
              <a:path w="7853362" h="7843838">
                <a:moveTo>
                  <a:pt x="0" y="0"/>
                </a:moveTo>
                <a:lnTo>
                  <a:pt x="7853362" y="0"/>
                </a:lnTo>
                <a:lnTo>
                  <a:pt x="7853362" y="7843838"/>
                </a:lnTo>
                <a:lnTo>
                  <a:pt x="0" y="7843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425196" cy="10287000"/>
            <a:chOff x="0" y="0"/>
            <a:chExt cx="56692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1A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19050" y="0"/>
            <a:ext cx="11736126" cy="10287000"/>
          </a:xfrm>
          <a:custGeom>
            <a:avLst/>
            <a:gdLst/>
            <a:ahLst/>
            <a:cxnLst/>
            <a:rect l="l" t="t" r="r" b="b"/>
            <a:pathLst>
              <a:path w="11736126" h="10287000">
                <a:moveTo>
                  <a:pt x="0" y="0"/>
                </a:moveTo>
                <a:lnTo>
                  <a:pt x="11736126" y="0"/>
                </a:lnTo>
                <a:lnTo>
                  <a:pt x="117361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19400" y="3543300"/>
            <a:ext cx="8211312" cy="212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5000" b="1" spc="1200" dirty="0" err="1">
                <a:solidFill>
                  <a:srgbClr val="2A1A00"/>
                </a:solidFill>
                <a:latin typeface="Kunstler Script" panose="030304020206070D0D06" pitchFamily="66" charset="0"/>
              </a:rPr>
              <a:t>Lojas</a:t>
            </a:r>
            <a:r>
              <a:rPr lang="en-US" sz="15000" b="1" spc="1200" dirty="0">
                <a:solidFill>
                  <a:srgbClr val="2A1A00"/>
                </a:solidFill>
                <a:latin typeface="Kunstler Script" panose="030304020206070D0D06" pitchFamily="66" charset="0"/>
              </a:rPr>
              <a:t> </a:t>
            </a:r>
            <a:r>
              <a:rPr lang="en-US" sz="15000" b="1" spc="1200" dirty="0" err="1">
                <a:solidFill>
                  <a:srgbClr val="2A1A00"/>
                </a:solidFill>
                <a:latin typeface="Kunstler Script" panose="030304020206070D0D06" pitchFamily="66" charset="0"/>
              </a:rPr>
              <a:t>Ellas</a:t>
            </a:r>
            <a:endParaRPr lang="en-US" sz="15000" b="1" spc="1200" dirty="0">
              <a:solidFill>
                <a:srgbClr val="2A1A00"/>
              </a:solidFill>
              <a:latin typeface="Kunstler Script" panose="030304020206070D0D06" pitchFamily="66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7935" y="8343681"/>
            <a:ext cx="6172200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6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Turma</a:t>
            </a:r>
            <a:r>
              <a:rPr lang="en-US" sz="3600" b="1" spc="600" dirty="0">
                <a:solidFill>
                  <a:srgbClr val="7030A0"/>
                </a:solidFill>
                <a:latin typeface="Baguet Script" panose="00000500000000000000" pitchFamily="2" charset="0"/>
              </a:rPr>
              <a:t> 8 - Grupo 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"/>
    </mc:Choice>
    <mc:Fallback>
      <p:transition spd="slow" advTm="198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371600" y="1740555"/>
            <a:ext cx="5817958" cy="6991430"/>
          </a:xfrm>
          <a:prstGeom prst="flowChartConnector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sp>
        <p:nvSpPr>
          <p:cNvPr id="7" name="Freeform 7"/>
          <p:cNvSpPr/>
          <p:nvPr/>
        </p:nvSpPr>
        <p:spPr>
          <a:xfrm>
            <a:off x="7888527" y="1952248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69428" h="6580648">
                <a:moveTo>
                  <a:pt x="0" y="0"/>
                </a:moveTo>
                <a:lnTo>
                  <a:pt x="8569428" y="0"/>
                </a:lnTo>
                <a:lnTo>
                  <a:pt x="8569428" y="6580649"/>
                </a:lnTo>
                <a:lnTo>
                  <a:pt x="0" y="6580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594" r="-7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54000" y="19431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69428" h="6564504">
                <a:moveTo>
                  <a:pt x="0" y="0"/>
                </a:moveTo>
                <a:lnTo>
                  <a:pt x="8569428" y="0"/>
                </a:lnTo>
                <a:lnTo>
                  <a:pt x="8569428" y="6564504"/>
                </a:lnTo>
                <a:lnTo>
                  <a:pt x="0" y="6564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52" r="-74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40153" y="58293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40746" h="6532023">
                <a:moveTo>
                  <a:pt x="0" y="0"/>
                </a:moveTo>
                <a:lnTo>
                  <a:pt x="8540747" y="0"/>
                </a:lnTo>
                <a:lnTo>
                  <a:pt x="8540747" y="6532023"/>
                </a:lnTo>
                <a:lnTo>
                  <a:pt x="0" y="6532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360" r="-73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23145" y="58293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40746" h="6532023">
                <a:moveTo>
                  <a:pt x="0" y="0"/>
                </a:moveTo>
                <a:lnTo>
                  <a:pt x="8540746" y="0"/>
                </a:lnTo>
                <a:lnTo>
                  <a:pt x="8540746" y="6532023"/>
                </a:lnTo>
                <a:lnTo>
                  <a:pt x="0" y="65320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360" r="-736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88509" y="1933952"/>
            <a:ext cx="9695644" cy="7495348"/>
          </a:xfrm>
          <a:custGeom>
            <a:avLst/>
            <a:gdLst/>
            <a:ahLst/>
            <a:cxnLst/>
            <a:rect l="l" t="t" r="r" b="b"/>
            <a:pathLst>
              <a:path w="8540750" h="6510105">
                <a:moveTo>
                  <a:pt x="0" y="0"/>
                </a:moveTo>
                <a:lnTo>
                  <a:pt x="8540749" y="0"/>
                </a:lnTo>
                <a:lnTo>
                  <a:pt x="8540749" y="6510105"/>
                </a:lnTo>
                <a:lnTo>
                  <a:pt x="0" y="6510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520" r="-1352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02356" y="1949993"/>
            <a:ext cx="9695644" cy="7463267"/>
          </a:xfrm>
          <a:custGeom>
            <a:avLst/>
            <a:gdLst/>
            <a:ahLst/>
            <a:cxnLst/>
            <a:rect l="l" t="t" r="r" b="b"/>
            <a:pathLst>
              <a:path w="8598102" h="6540474">
                <a:moveTo>
                  <a:pt x="0" y="0"/>
                </a:moveTo>
                <a:lnTo>
                  <a:pt x="8598102" y="0"/>
                </a:lnTo>
                <a:lnTo>
                  <a:pt x="8598102" y="6540474"/>
                </a:lnTo>
                <a:lnTo>
                  <a:pt x="0" y="6540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073" r="-707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89243" y="1973734"/>
            <a:ext cx="9694910" cy="7439526"/>
          </a:xfrm>
          <a:custGeom>
            <a:avLst/>
            <a:gdLst/>
            <a:ahLst/>
            <a:cxnLst/>
            <a:rect l="l" t="t" r="r" b="b"/>
            <a:pathLst>
              <a:path w="8540755" h="6532023">
                <a:moveTo>
                  <a:pt x="0" y="0"/>
                </a:moveTo>
                <a:lnTo>
                  <a:pt x="8540756" y="0"/>
                </a:lnTo>
                <a:lnTo>
                  <a:pt x="8540756" y="6532022"/>
                </a:lnTo>
                <a:lnTo>
                  <a:pt x="0" y="65320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7319" r="-731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02355" y="1982406"/>
            <a:ext cx="9681797" cy="7416260"/>
          </a:xfrm>
          <a:custGeom>
            <a:avLst/>
            <a:gdLst/>
            <a:ahLst/>
            <a:cxnLst/>
            <a:rect l="l" t="t" r="r" b="b"/>
            <a:pathLst>
              <a:path w="8655628" h="6564506">
                <a:moveTo>
                  <a:pt x="0" y="0"/>
                </a:moveTo>
                <a:lnTo>
                  <a:pt x="8655629" y="0"/>
                </a:lnTo>
                <a:lnTo>
                  <a:pt x="8655629" y="6564505"/>
                </a:lnTo>
                <a:lnTo>
                  <a:pt x="0" y="65645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880" r="-6880"/>
            </a:stretch>
          </a:blipFill>
        </p:spPr>
      </p:sp>
      <p:pic>
        <p:nvPicPr>
          <p:cNvPr id="34" name="Imagem 33" descr="Mulher na frente de um espelho&#10;&#10;Descrição gerada automaticamente com confiança média">
            <a:extLst>
              <a:ext uri="{FF2B5EF4-FFF2-40B4-BE49-F238E27FC236}">
                <a16:creationId xmlns:a16="http://schemas.microsoft.com/office/drawing/2014/main" id="{885BDB72-DBF8-481A-48F8-C94E345249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201" y="1982405"/>
            <a:ext cx="4937387" cy="7407589"/>
          </a:xfrm>
          <a:prstGeom prst="rect">
            <a:avLst/>
          </a:prstGeom>
        </p:spPr>
      </p:pic>
      <p:pic>
        <p:nvPicPr>
          <p:cNvPr id="36" name="Imagem 35" descr="Reflexo de mulher em frente a espelho&#10;&#10;Descrição gerada automaticamente">
            <a:extLst>
              <a:ext uri="{FF2B5EF4-FFF2-40B4-BE49-F238E27FC236}">
                <a16:creationId xmlns:a16="http://schemas.microsoft.com/office/drawing/2014/main" id="{50BD59B8-BD6A-6BDA-EBD1-7F2E897D5F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07" y="1974238"/>
            <a:ext cx="4828389" cy="7401106"/>
          </a:xfrm>
          <a:prstGeom prst="rect">
            <a:avLst/>
          </a:prstGeom>
        </p:spPr>
      </p:pic>
      <p:pic>
        <p:nvPicPr>
          <p:cNvPr id="32" name="Imagem 31" descr="Homem com a mão no queixo&#10;&#10;Descrição gerada automaticamente">
            <a:extLst>
              <a:ext uri="{FF2B5EF4-FFF2-40B4-BE49-F238E27FC236}">
                <a16:creationId xmlns:a16="http://schemas.microsoft.com/office/drawing/2014/main" id="{F024F6FA-04F1-6413-A590-475D0DF663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07" y="1929429"/>
            <a:ext cx="9819316" cy="745280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5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46" objId="5"/>
        <p14:stopEvt time="65995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66" r="166"/>
          <a:stretch>
            <a:fillRect/>
          </a:stretch>
        </p:blipFill>
        <p:spPr>
          <a:xfrm>
            <a:off x="2101147" y="1404433"/>
            <a:ext cx="5137853" cy="6566969"/>
          </a:xfrm>
          <a:prstGeom prst="flowChartConnector">
            <a:avLst/>
          </a:prstGeom>
        </p:spPr>
      </p:pic>
      <p:pic>
        <p:nvPicPr>
          <p:cNvPr id="12" name="Imagem 11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88E9CB1E-DF35-A37F-B521-323D3418B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03" y="670954"/>
            <a:ext cx="4356000" cy="4356000"/>
          </a:xfrm>
          <a:prstGeom prst="rect">
            <a:avLst/>
          </a:prstGeom>
        </p:spPr>
      </p:pic>
      <p:pic>
        <p:nvPicPr>
          <p:cNvPr id="16" name="Imagem 15" descr="Homem com os braços para cima&#10;&#10;Descrição gerada automaticamente com confiança média">
            <a:extLst>
              <a:ext uri="{FF2B5EF4-FFF2-40B4-BE49-F238E27FC236}">
                <a16:creationId xmlns:a16="http://schemas.microsoft.com/office/drawing/2014/main" id="{80E44072-E77B-733A-3531-386CFC565B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602225"/>
            <a:ext cx="4464203" cy="3805948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668B8DAD-584E-2906-6008-B8B9338C47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06" y="696806"/>
            <a:ext cx="4356000" cy="4356000"/>
          </a:xfrm>
          <a:prstGeom prst="rect">
            <a:avLst/>
          </a:prstGeom>
        </p:spPr>
      </p:pic>
      <p:pic>
        <p:nvPicPr>
          <p:cNvPr id="21" name="Imagem 20" descr="Pessoa sentada em frente a computador&#10;&#10;Descrição gerada automaticamente">
            <a:extLst>
              <a:ext uri="{FF2B5EF4-FFF2-40B4-BE49-F238E27FC236}">
                <a16:creationId xmlns:a16="http://schemas.microsoft.com/office/drawing/2014/main" id="{104F4137-36EB-5C88-9799-7631439C1E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07" y="5604751"/>
            <a:ext cx="4356000" cy="3805949"/>
          </a:xfrm>
          <a:prstGeom prst="rect">
            <a:avLst/>
          </a:prstGeom>
        </p:spPr>
      </p:pic>
    </p:spTree>
  </p:cSld>
  <p:clrMapOvr>
    <a:masterClrMapping/>
  </p:clrMapOvr>
  <p:transition advTm="53791"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96" objId="10"/>
        <p14:stopEvt time="53271" objId="1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86319" y="5416544"/>
            <a:ext cx="4260376" cy="4173226"/>
          </a:xfrm>
          <a:custGeom>
            <a:avLst/>
            <a:gdLst/>
            <a:ahLst/>
            <a:cxnLst/>
            <a:rect l="l" t="t" r="r" b="b"/>
            <a:pathLst>
              <a:path w="4071180" h="5350859">
                <a:moveTo>
                  <a:pt x="0" y="0"/>
                </a:moveTo>
                <a:lnTo>
                  <a:pt x="4071180" y="0"/>
                </a:lnTo>
                <a:lnTo>
                  <a:pt x="4071180" y="5350859"/>
                </a:lnTo>
                <a:lnTo>
                  <a:pt x="0" y="5350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725" t="-48002" r="-47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8230" y="393774"/>
            <a:ext cx="4356000" cy="4749726"/>
          </a:xfrm>
          <a:custGeom>
            <a:avLst/>
            <a:gdLst/>
            <a:ahLst/>
            <a:cxnLst/>
            <a:rect l="l" t="t" r="r" b="b"/>
            <a:pathLst>
              <a:path w="4228025" h="6279532">
                <a:moveTo>
                  <a:pt x="0" y="0"/>
                </a:moveTo>
                <a:lnTo>
                  <a:pt x="4228025" y="0"/>
                </a:lnTo>
                <a:lnTo>
                  <a:pt x="4228025" y="6279532"/>
                </a:lnTo>
                <a:lnTo>
                  <a:pt x="0" y="6279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968" r="-949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pic>
        <p:nvPicPr>
          <p:cNvPr id="10" name="vídeo3">
            <a:hlinkClick r:id="" action="ppaction://media"/>
            <a:extLst>
              <a:ext uri="{FF2B5EF4-FFF2-40B4-BE49-F238E27FC236}">
                <a16:creationId xmlns:a16="http://schemas.microsoft.com/office/drawing/2014/main" id="{B70AC879-5A5F-B637-6AD3-097103C11B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81274" y="1485900"/>
            <a:ext cx="5462526" cy="6324600"/>
          </a:xfrm>
          <a:prstGeom prst="flowChartConnector">
            <a:avLst/>
          </a:prstGeom>
        </p:spPr>
      </p:pic>
      <p:pic>
        <p:nvPicPr>
          <p:cNvPr id="11" name="Imagem 10" descr="Mulher sentada em cadeira de rodas&#10;&#10;Descrição gerada automaticamente com confiança média">
            <a:extLst>
              <a:ext uri="{FF2B5EF4-FFF2-40B4-BE49-F238E27FC236}">
                <a16:creationId xmlns:a16="http://schemas.microsoft.com/office/drawing/2014/main" id="{ABF46C84-CDA7-1A50-785F-B0354814D8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85" y="5406878"/>
            <a:ext cx="4356000" cy="4238377"/>
          </a:xfrm>
          <a:prstGeom prst="rect">
            <a:avLst/>
          </a:prstGeom>
        </p:spPr>
      </p:pic>
      <p:pic>
        <p:nvPicPr>
          <p:cNvPr id="19" name="Imagem 18" descr="Pessoa posando para foto em frente a mesa&#10;&#10;Descrição gerada automaticamente">
            <a:extLst>
              <a:ext uri="{FF2B5EF4-FFF2-40B4-BE49-F238E27FC236}">
                <a16:creationId xmlns:a16="http://schemas.microsoft.com/office/drawing/2014/main" id="{7F2B2EBE-FA7C-5319-194B-D47082868F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495" y="393774"/>
            <a:ext cx="4267200" cy="47497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97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54" objId="10"/>
        <p14:stopEvt time="49141" objId="10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06229" y="575851"/>
            <a:ext cx="12379083" cy="9033387"/>
          </a:xfrm>
          <a:custGeom>
            <a:avLst/>
            <a:gdLst/>
            <a:ahLst/>
            <a:cxnLst/>
            <a:rect l="l" t="t" r="r" b="b"/>
            <a:pathLst>
              <a:path w="12379083" h="9033387">
                <a:moveTo>
                  <a:pt x="0" y="0"/>
                </a:moveTo>
                <a:lnTo>
                  <a:pt x="12379083" y="0"/>
                </a:lnTo>
                <a:lnTo>
                  <a:pt x="12379083" y="9033387"/>
                </a:lnTo>
                <a:lnTo>
                  <a:pt x="0" y="903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99304" y="3973712"/>
            <a:ext cx="8129016" cy="223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A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maneira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de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começar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, é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parar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de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falar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começar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a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fazer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482" y="9605959"/>
            <a:ext cx="4660582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80" dirty="0" err="1">
                <a:solidFill>
                  <a:srgbClr val="595959"/>
                </a:solidFill>
                <a:latin typeface="Open Sans"/>
              </a:rPr>
              <a:t>Lojas</a:t>
            </a:r>
            <a:r>
              <a:rPr lang="en-US" sz="1800" spc="-80" dirty="0">
                <a:solidFill>
                  <a:srgbClr val="595959"/>
                </a:solidFill>
                <a:latin typeface="Open Sans"/>
              </a:rPr>
              <a:t> </a:t>
            </a:r>
            <a:r>
              <a:rPr lang="en-US" sz="1800" spc="-80" dirty="0" err="1">
                <a:solidFill>
                  <a:srgbClr val="595959"/>
                </a:solidFill>
                <a:latin typeface="Open Sans"/>
              </a:rPr>
              <a:t>Ellas</a:t>
            </a:r>
            <a:endParaRPr lang="en-US" sz="1800" spc="-80" dirty="0">
              <a:solidFill>
                <a:srgbClr val="595959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18763"/>
            <a:ext cx="4046218" cy="41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7024" y="6972300"/>
            <a:ext cx="6513576" cy="557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00" dirty="0">
                <a:solidFill>
                  <a:srgbClr val="FFFFFF"/>
                </a:solidFill>
                <a:latin typeface="Impact"/>
              </a:rPr>
              <a:t>Walt Disney</a:t>
            </a:r>
          </a:p>
        </p:txBody>
      </p:sp>
    </p:spTree>
  </p:cSld>
  <p:clrMapOvr>
    <a:masterClrMapping/>
  </p:clrMapOvr>
  <p:transition advTm="4962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49340" y="9699040"/>
            <a:ext cx="59893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7342" y="9618763"/>
            <a:ext cx="4046218" cy="41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957" y="552623"/>
            <a:ext cx="15084603" cy="10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2"/>
              </a:lnSpc>
            </a:pPr>
            <a:r>
              <a:rPr lang="en-US" sz="7650" spc="300" dirty="0">
                <a:solidFill>
                  <a:srgbClr val="2A1A00"/>
                </a:solidFill>
                <a:latin typeface="Baguet Script" panose="00000500000000000000" pitchFamily="2" charset="0"/>
              </a:rPr>
              <a:t>Equipe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0586" y="2615663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Elaine Matos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89180" y="5478228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Adriana </a:t>
            </a:r>
            <a:r>
              <a:rPr lang="en-US" sz="3000" dirty="0" err="1">
                <a:solidFill>
                  <a:srgbClr val="595959"/>
                </a:solidFill>
                <a:latin typeface="Baguet Script" panose="00000500000000000000" pitchFamily="2" charset="0"/>
              </a:rPr>
              <a:t>Camurça</a:t>
            </a: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2617" y="2621756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Ana Beatriz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79663" y="5518597"/>
            <a:ext cx="3087824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 Juliane </a:t>
            </a:r>
            <a:r>
              <a:rPr lang="en-US" sz="3000" dirty="0" err="1">
                <a:solidFill>
                  <a:srgbClr val="595959"/>
                </a:solidFill>
                <a:latin typeface="Baguet Script" panose="00000500000000000000" pitchFamily="2" charset="0"/>
              </a:rPr>
              <a:t>Cerqueira</a:t>
            </a: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F8AB766-CD0D-26BE-F790-D3DE795D4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154" y="3387313"/>
            <a:ext cx="2229894" cy="2412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3FE362-633C-7C39-9894-5951EFA20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7451" y="6241727"/>
            <a:ext cx="2266677" cy="2412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1B08593-9A7F-800C-5D30-4F750B8F4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994" y="6279827"/>
            <a:ext cx="2328183" cy="241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6972030-227D-9FC5-C9FF-CCBEB4621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0908" y="3352338"/>
            <a:ext cx="1836939" cy="2412000"/>
          </a:xfrm>
          <a:prstGeom prst="rect">
            <a:avLst/>
          </a:prstGeom>
        </p:spPr>
      </p:pic>
    </p:spTree>
  </p:cSld>
  <p:clrMapOvr>
    <a:masterClrMapping/>
  </p:clrMapOvr>
  <p:transition advTm="2584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81800" y="952500"/>
            <a:ext cx="674370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3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Repositórios</a:t>
            </a:r>
            <a:endParaRPr lang="en-US" sz="6000" spc="300" dirty="0">
              <a:solidFill>
                <a:srgbClr val="7030A0"/>
              </a:solidFill>
              <a:latin typeface="Baguet Script" panose="000005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4084" y="3309857"/>
            <a:ext cx="15419832" cy="366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 Imagens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retiradas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pt-BR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5"/>
              </a:rPr>
              <a:t>https://br.freepik.com</a:t>
            </a:r>
            <a:endParaRPr lang="pt-BR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pt-BR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Imagem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das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assistentes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geradas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6"/>
              </a:rPr>
              <a:t>https://www.midjourney.com/</a:t>
            </a: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Geração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das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assistentes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7"/>
              </a:rPr>
              <a:t>https://www.d-id.com/</a:t>
            </a: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99040"/>
            <a:ext cx="404621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</p:spTree>
  </p:cSld>
  <p:clrMapOvr>
    <a:masterClrMapping/>
  </p:clrMapOvr>
  <p:transition advTm="2675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562600" y="4381500"/>
            <a:ext cx="8337804" cy="115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15000" spc="3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Obrigada</a:t>
            </a:r>
            <a:endParaRPr lang="en-US" sz="15000" spc="300" dirty="0">
              <a:solidFill>
                <a:srgbClr val="7030A0"/>
              </a:solidFill>
              <a:latin typeface="Baguet Script" panose="000005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99040"/>
            <a:ext cx="404621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</p:spTree>
    <p:extLst>
      <p:ext uri="{BB962C8B-B14F-4D97-AF65-F5344CB8AC3E}">
        <p14:creationId xmlns:p14="http://schemas.microsoft.com/office/powerpoint/2010/main" val="1196179042"/>
      </p:ext>
    </p:extLst>
  </p:cSld>
  <p:clrMapOvr>
    <a:masterClrMapping/>
  </p:clrMapOvr>
  <p:transition advTm="1256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0.8|1.1|1.1|2.9|1.7|1.3|3.7|5.6|0.6|1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725</TotalTime>
  <Words>116</Words>
  <Application>Microsoft Office PowerPoint</Application>
  <PresentationFormat>Personalizar</PresentationFormat>
  <Paragraphs>50</Paragraphs>
  <Slides>8</Slides>
  <Notes>8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Kunstler Script</vt:lpstr>
      <vt:lpstr>Calibri</vt:lpstr>
      <vt:lpstr>Baguet Script</vt:lpstr>
      <vt:lpstr>Open Sans</vt:lpstr>
      <vt:lpstr>Arial</vt:lpstr>
      <vt:lpstr>Century Gothic</vt:lpstr>
      <vt:lpstr>Impact</vt:lpstr>
      <vt:lpstr>Wingdings 3</vt:lpstr>
      <vt:lpstr>Íon - Sala da Diretoria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Ellas.pptx</dc:title>
  <dc:creator>Elaine Matos</dc:creator>
  <cp:lastModifiedBy>Elaine Matos</cp:lastModifiedBy>
  <cp:revision>7</cp:revision>
  <dcterms:created xsi:type="dcterms:W3CDTF">2006-08-16T00:00:00Z</dcterms:created>
  <dcterms:modified xsi:type="dcterms:W3CDTF">2023-07-28T19:17:52Z</dcterms:modified>
  <dc:identifier>DAFp0CvXb9I</dc:identifier>
</cp:coreProperties>
</file>